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1" r:id="rId6"/>
    <p:sldId id="1529" r:id="rId7"/>
    <p:sldId id="1530" r:id="rId8"/>
    <p:sldId id="1527" r:id="rId9"/>
    <p:sldId id="1528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28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Специальные </a:t>
            </a:r>
            <a:r>
              <a:rPr lang="ru-RU" sz="751" dirty="0">
                <a:solidFill>
                  <a:srgbClr val="002060"/>
                </a:solidFill>
              </a:rPr>
              <a:t>номинации генерального директора Госкорпорации «Росатом»: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ЦКК или Оргкомитетом (между заседаниями ЦКК).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создание продукта или решения, опережающего предложения конкурентов и обеспечивающего ощутимый прорыв на рынке.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 / инновационность продукта или решения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Превосходство над аналогичными или лучшими практиками (продуктами, решениями) на рынке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конкурентного преимущества на рынке (по цене, себестоимости, качеству и т.п.), экономической, финансовой или иной отдачи за прошедший год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технологий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44663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66296"/>
            <a:ext cx="4060345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шаг впереди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шаг впереди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 / ИННОВАЦИОННОСТЬ ПРОДУКТА ИЛИ РЕШЕНИЯ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ПРЕВОСХОДСТВО НАД АНАЛОГИЧНЫМИ ИЛИ ЛУЧШИМИ ПРАКТИКАМИ (ПРОДУКТАМИ, РЕШЕНИЯМИ) НА РЫНКЕ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КОНКУРЕНТНОГО ПРЕИМУЩЕСТВА НА РЫНКЕ (ПО ЦЕНЕ, СЕБЕСТОИМОСТИ, КАЧЕСТВУ И Т.П.), ЭКОНОМИЧЕСКОЙ, ФИНАНСОВОЙ ИЛИ ИНОЙ ОТДАЧИ ЗА ПРОШЕДШИЙ ГОД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655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ТЕХНОЛОГИЙ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5995035" y="366567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/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Прямоугольник 247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Прямоугольник 248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2" name="Прямая соединительная линия 81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Прямоугольник 82"/>
          <p:cNvSpPr/>
          <p:nvPr/>
        </p:nvSpPr>
        <p:spPr>
          <a:xfrm>
            <a:off x="197584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84" name="Таблица 83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85" name="TextBox 84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87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554514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135408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Уникальность / инновационность продукта или решения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Уникальность проекта / инициативы для дивизиона / отрасли, новизна решения (какие инновации были применены в подходах, процессах, технологиях). 
Опыт реализации подобных продуктов / решений (в отрасли, в мире).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Превосходство над аналогичными или лучшими практиками (продуктами, решениями) на рынке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Сравнение с аналогом, в чем заключаются количественные и качественные преимущества проекта.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конкурентного преимущества на рынке (по цене, себестоимости, качеству и т.п.), экономической, финансовой или иной отдачи за прошедший год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 каким показателям и характеристикам проект превосходит конкурентов.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Реализация проектов или инициатив с использованием цифровых технологий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Какие эффективные цифровые решения были применены, либо внедрены в ходе реализации проекта / инициативы.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53688</TotalTime>
  <Words>2170</Words>
  <Application>Microsoft Office PowerPoint</Application>
  <PresentationFormat>Произвольный</PresentationFormat>
  <Paragraphs>197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3403</cp:revision>
  <cp:lastPrinted>2025-02-03T14:56:44Z</cp:lastPrinted>
  <dcterms:created xsi:type="dcterms:W3CDTF">2019-09-24T12:37:05Z</dcterms:created>
  <dcterms:modified xsi:type="dcterms:W3CDTF">2026-02-12T12:52:02Z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